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</p:sldMasterIdLst>
  <p:sldIdLst>
    <p:sldId id="406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4" r:id="rId17"/>
    <p:sldId id="435" r:id="rId18"/>
    <p:sldId id="436" r:id="rId19"/>
    <p:sldId id="41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3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0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3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8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5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5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7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69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09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55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6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76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9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5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3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5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0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81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57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5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1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6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7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3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9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6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65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12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Oaj6jKir_6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n_tYNwucaB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5uHOOoZHZN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uAN0ynRv-E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AM0HAUuzy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43ozOTNYR0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fRWSF9yZos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4-tHKRExPQ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ngVHqjm0Cy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21362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5536" y="332656"/>
            <a:ext cx="4752528" cy="954107"/>
          </a:xfrm>
          <a:prstGeom prst="rect">
            <a:avLst/>
          </a:prstGeom>
          <a:noFill/>
          <a:ln w="38100">
            <a:solidFill>
              <a:srgbClr val="ECBF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B16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Exact </a:t>
            </a:r>
          </a:p>
          <a:p>
            <a:pPr algn="ctr"/>
            <a:r>
              <a:rPr lang="nl-NL" sz="2800" b="1" dirty="0" smtClean="0">
                <a:solidFill>
                  <a:srgbClr val="B16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IBS Telen en oogsten</a:t>
            </a:r>
            <a:endParaRPr lang="nl-NL" sz="2800" b="1" dirty="0">
              <a:solidFill>
                <a:srgbClr val="B16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007542" cy="240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3417329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36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5597" y="116632"/>
            <a:ext cx="6645424" cy="648072"/>
          </a:xfrm>
        </p:spPr>
        <p:txBody>
          <a:bodyPr/>
          <a:lstStyle/>
          <a:p>
            <a:pPr algn="ctr"/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Winterstek maken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aj6jKir_6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4891" y="980728"/>
            <a:ext cx="6679069" cy="547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Scheuren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196752"/>
            <a:ext cx="3456384" cy="4929411"/>
          </a:xfrm>
        </p:spPr>
        <p:txBody>
          <a:bodyPr/>
          <a:lstStyle/>
          <a:p>
            <a:r>
              <a:rPr lang="nl-NL" dirty="0"/>
              <a:t>P</a:t>
            </a:r>
            <a:r>
              <a:rPr lang="nl-NL" dirty="0" smtClean="0"/>
              <a:t>lanten moeten </a:t>
            </a:r>
            <a:r>
              <a:rPr lang="nl-NL" dirty="0"/>
              <a:t>meer dan </a:t>
            </a:r>
            <a:r>
              <a:rPr lang="nl-NL" dirty="0" smtClean="0"/>
              <a:t>één groeipunt hebben en elk </a:t>
            </a:r>
            <a:r>
              <a:rPr lang="nl-NL" dirty="0"/>
              <a:t>nieuw deel moet </a:t>
            </a:r>
            <a:r>
              <a:rPr lang="nl-NL" dirty="0" smtClean="0"/>
              <a:t>voldoende wortels hebben. (geraniums en asters)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570" y="1196752"/>
            <a:ext cx="3689902" cy="54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n_tYNwucaB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4633" y="1124744"/>
            <a:ext cx="670557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4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285384" cy="648072"/>
          </a:xfrm>
        </p:spPr>
        <p:txBody>
          <a:bodyPr/>
          <a:lstStyle/>
          <a:p>
            <a:pPr algn="ctr"/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Oculeren fruitbomen</a:t>
            </a:r>
          </a:p>
        </p:txBody>
      </p:sp>
      <p:pic>
        <p:nvPicPr>
          <p:cNvPr id="4" name="5uHOOoZHZN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9752" y="1189450"/>
            <a:ext cx="6285384" cy="53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604" y="836712"/>
            <a:ext cx="3384376" cy="1851640"/>
          </a:xfrm>
        </p:spPr>
        <p:txBody>
          <a:bodyPr/>
          <a:lstStyle/>
          <a:p>
            <a:pPr algn="ctr"/>
            <a:r>
              <a:rPr lang="nl-NL" dirty="0"/>
              <a:t>Overige manieren van </a:t>
            </a:r>
            <a:r>
              <a:rPr lang="nl-NL" dirty="0" smtClean="0"/>
              <a:t>vegetatieve vermeerdering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140968"/>
            <a:ext cx="3744416" cy="273630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hielstek;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wortelstokken</a:t>
            </a:r>
            <a:r>
              <a:rPr lang="nl-NL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afleggen</a:t>
            </a:r>
            <a:r>
              <a:rPr lang="nl-NL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smtClean="0"/>
              <a:t>weefselkweek;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klisteren </a:t>
            </a:r>
          </a:p>
          <a:p>
            <a:pPr marL="0" indent="0">
              <a:buNone/>
            </a:pPr>
            <a:r>
              <a:rPr lang="nl-NL" sz="2400" dirty="0" smtClean="0"/>
              <a:t>(kunstmatig: </a:t>
            </a:r>
            <a:r>
              <a:rPr lang="nl-NL" sz="2400" dirty="0"/>
              <a:t>kruisen </a:t>
            </a:r>
            <a:r>
              <a:rPr lang="nl-NL" sz="2400" dirty="0" smtClean="0"/>
              <a:t>en hollen </a:t>
            </a:r>
            <a:r>
              <a:rPr lang="nl-NL" sz="2400" dirty="0"/>
              <a:t>van </a:t>
            </a:r>
            <a:r>
              <a:rPr lang="nl-NL" sz="2400" dirty="0" smtClean="0"/>
              <a:t>bloembollen)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548680"/>
            <a:ext cx="3326288" cy="29354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573016"/>
            <a:ext cx="3326288" cy="31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645424" cy="648072"/>
          </a:xfrm>
        </p:spPr>
        <p:txBody>
          <a:bodyPr/>
          <a:lstStyle/>
          <a:p>
            <a:pPr algn="ctr"/>
            <a:r>
              <a:rPr lang="nl-NL" dirty="0"/>
              <a:t>Weefselkweek / “in vitro cultuur”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196752"/>
            <a:ext cx="8064896" cy="4929411"/>
          </a:xfrm>
        </p:spPr>
        <p:txBody>
          <a:bodyPr>
            <a:normAutofit/>
          </a:bodyPr>
          <a:lstStyle/>
          <a:p>
            <a:r>
              <a:rPr lang="nl-NL" sz="2400" b="1" i="1" dirty="0" smtClean="0"/>
              <a:t>In vitro </a:t>
            </a:r>
            <a:r>
              <a:rPr lang="nl-NL" sz="2400" dirty="0" smtClean="0"/>
              <a:t>= Latijn, letterlijk </a:t>
            </a:r>
            <a:r>
              <a:rPr lang="nl-NL" sz="2400" b="1" i="1" dirty="0" smtClean="0"/>
              <a:t>in glas </a:t>
            </a:r>
          </a:p>
          <a:p>
            <a:r>
              <a:rPr lang="nl-NL" sz="2400" dirty="0" smtClean="0"/>
              <a:t>niet in de grond maar in het laboratorium </a:t>
            </a:r>
            <a:r>
              <a:rPr lang="nl-NL" sz="2400" dirty="0"/>
              <a:t>op kunstmatige voedingsbodems onder </a:t>
            </a:r>
            <a:r>
              <a:rPr lang="nl-NL" sz="2400" dirty="0" smtClean="0"/>
              <a:t>steriele </a:t>
            </a:r>
            <a:r>
              <a:rPr lang="nl-NL" sz="2400" dirty="0"/>
              <a:t>omstandigheden</a:t>
            </a:r>
            <a:r>
              <a:rPr lang="nl-NL" sz="2400" dirty="0" smtClean="0"/>
              <a:t>.</a:t>
            </a:r>
          </a:p>
          <a:p>
            <a:r>
              <a:rPr lang="nl-NL" sz="2400" dirty="0"/>
              <a:t>De </a:t>
            </a:r>
            <a:r>
              <a:rPr lang="nl-NL" sz="2400" dirty="0" smtClean="0"/>
              <a:t>voedingsbodems: meststoffen</a:t>
            </a:r>
            <a:r>
              <a:rPr lang="nl-NL" sz="2400" dirty="0"/>
              <a:t>, suiker, vitaminen, combinaties van </a:t>
            </a:r>
            <a:r>
              <a:rPr lang="nl-NL" sz="2400" dirty="0" smtClean="0"/>
              <a:t>plantenhormonen en </a:t>
            </a:r>
            <a:r>
              <a:rPr lang="nl-NL" sz="2400" dirty="0" err="1" smtClean="0"/>
              <a:t>agar-agar</a:t>
            </a:r>
            <a:r>
              <a:rPr lang="nl-NL" sz="2400" dirty="0"/>
              <a:t> </a:t>
            </a:r>
            <a:r>
              <a:rPr lang="nl-NL" sz="2400" dirty="0" smtClean="0"/>
              <a:t>(een polysacharide uit </a:t>
            </a:r>
            <a:r>
              <a:rPr lang="nl-NL" sz="2400" dirty="0"/>
              <a:t>de celwanden van sommige soorten </a:t>
            </a:r>
            <a:r>
              <a:rPr lang="nl-NL" sz="2400" dirty="0" smtClean="0"/>
              <a:t>roodwieren)</a:t>
            </a:r>
          </a:p>
          <a:p>
            <a:r>
              <a:rPr lang="nl-NL" sz="2400" dirty="0"/>
              <a:t>een van de meest </a:t>
            </a:r>
            <a:r>
              <a:rPr lang="nl-NL" sz="2400" dirty="0" smtClean="0"/>
              <a:t>toegepaste methoden </a:t>
            </a:r>
            <a:r>
              <a:rPr lang="nl-NL" sz="2400" dirty="0"/>
              <a:t>van vermeerderen in de </a:t>
            </a:r>
            <a:r>
              <a:rPr lang="nl-NL" sz="2400" dirty="0" smtClean="0"/>
              <a:t>sierteelt</a:t>
            </a:r>
          </a:p>
          <a:p>
            <a:r>
              <a:rPr lang="nl-NL" sz="2400" dirty="0"/>
              <a:t>Weefselkweek </a:t>
            </a:r>
            <a:r>
              <a:rPr lang="nl-NL" sz="2400" dirty="0" smtClean="0"/>
              <a:t>levert 1. in </a:t>
            </a:r>
            <a:r>
              <a:rPr lang="nl-NL" sz="2400" dirty="0"/>
              <a:t>korte tijd </a:t>
            </a:r>
            <a:r>
              <a:rPr lang="nl-NL" sz="2400" dirty="0" smtClean="0"/>
              <a:t>2. veel </a:t>
            </a:r>
            <a:r>
              <a:rPr lang="nl-NL" sz="2400" dirty="0"/>
              <a:t>dezelfde </a:t>
            </a:r>
            <a:r>
              <a:rPr lang="nl-NL" sz="2400" dirty="0" smtClean="0"/>
              <a:t>nakomelingen 3. die ziektevrij zijn.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025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2181" y="332656"/>
            <a:ext cx="6645424" cy="648072"/>
          </a:xfrm>
        </p:spPr>
        <p:txBody>
          <a:bodyPr/>
          <a:lstStyle/>
          <a:p>
            <a:pPr algn="ctr"/>
            <a:r>
              <a:rPr lang="nl-NL" dirty="0" smtClean="0"/>
              <a:t>Weefselkweek / “in vitro cultuur”</a:t>
            </a:r>
            <a:endParaRPr lang="nl-NL" dirty="0"/>
          </a:p>
        </p:txBody>
      </p:sp>
      <p:pic>
        <p:nvPicPr>
          <p:cNvPr id="4" name="uAN0ynRv-E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712" y="1113697"/>
            <a:ext cx="6910363" cy="55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99041"/>
            <a:ext cx="4535762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vak 2"/>
          <p:cNvSpPr txBox="1"/>
          <p:nvPr/>
        </p:nvSpPr>
        <p:spPr>
          <a:xfrm>
            <a:off x="1619672" y="1052736"/>
            <a:ext cx="7200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Werkopdracht</a:t>
            </a:r>
            <a:b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“Planten </a:t>
            </a:r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voortplanting” </a:t>
            </a: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Wikiwijs</a:t>
            </a:r>
          </a:p>
        </p:txBody>
      </p:sp>
    </p:spTree>
    <p:extLst>
      <p:ext uri="{BB962C8B-B14F-4D97-AF65-F5344CB8AC3E}">
        <p14:creationId xmlns:p14="http://schemas.microsoft.com/office/powerpoint/2010/main" val="13554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336704" cy="864096"/>
          </a:xfrm>
        </p:spPr>
        <p:txBody>
          <a:bodyPr/>
          <a:lstStyle/>
          <a:p>
            <a:pPr algn="ctr"/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teel je </a:t>
            </a:r>
            <a:b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nieuwe aardappelsoort</a:t>
            </a:r>
          </a:p>
        </p:txBody>
      </p:sp>
      <p:pic>
        <p:nvPicPr>
          <p:cNvPr id="4" name="kAM0HAUuzy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576" y="1196752"/>
            <a:ext cx="7975856" cy="5474952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46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645424" cy="648072"/>
          </a:xfrm>
        </p:spPr>
        <p:txBody>
          <a:bodyPr/>
          <a:lstStyle/>
          <a:p>
            <a:pPr algn="ctr" fontAlgn="t"/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Snijmaisveredeling</a:t>
            </a:r>
          </a:p>
        </p:txBody>
      </p:sp>
      <p:pic>
        <p:nvPicPr>
          <p:cNvPr id="4" name="43ozOTNYR0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9548" y="980728"/>
            <a:ext cx="8284412" cy="5668094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00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645424" cy="1008334"/>
          </a:xfrm>
        </p:spPr>
        <p:txBody>
          <a:bodyPr/>
          <a:lstStyle/>
          <a:p>
            <a:pPr algn="ctr"/>
            <a:r>
              <a:rPr lang="nl-NL" dirty="0" smtClean="0"/>
              <a:t>Bestuiving &amp; bevruchting</a:t>
            </a:r>
            <a:br>
              <a:rPr lang="nl-NL" dirty="0" smtClean="0"/>
            </a:br>
            <a:r>
              <a:rPr lang="nl-NL" dirty="0" smtClean="0"/>
              <a:t>Generatieve vermeerdering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6720449" cy="5040337"/>
          </a:xfrm>
        </p:spPr>
      </p:pic>
    </p:spTree>
    <p:extLst>
      <p:ext uri="{BB962C8B-B14F-4D97-AF65-F5344CB8AC3E}">
        <p14:creationId xmlns:p14="http://schemas.microsoft.com/office/powerpoint/2010/main" val="20755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egetatieve 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vermeerdering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492941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Ongeslachtelijke </a:t>
            </a: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nl-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vegetatieve </a:t>
            </a: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vermeerdering of klonen</a:t>
            </a:r>
            <a:r>
              <a:rPr lang="nl-NL" sz="2400" dirty="0" smtClean="0"/>
              <a:t>: </a:t>
            </a:r>
            <a:r>
              <a:rPr lang="nl-NL" sz="2400" dirty="0"/>
              <a:t>door een deel van de plant te </a:t>
            </a:r>
            <a:r>
              <a:rPr lang="nl-NL" sz="2400" dirty="0" smtClean="0"/>
              <a:t>halen en vervolgens laten uitgroeien </a:t>
            </a:r>
            <a:r>
              <a:rPr lang="nl-NL" sz="2400" dirty="0"/>
              <a:t>tot een nieuwe </a:t>
            </a:r>
            <a:r>
              <a:rPr lang="nl-NL" sz="2400" dirty="0" smtClean="0"/>
              <a:t>plant.</a:t>
            </a:r>
          </a:p>
          <a:p>
            <a:r>
              <a:rPr lang="nl-NL" sz="2400" dirty="0" smtClean="0"/>
              <a:t>De plant waar je een deel van af neemt, heet </a:t>
            </a:r>
            <a:r>
              <a:rPr lang="nl-NL" sz="2400" b="1" i="1" dirty="0"/>
              <a:t>moederplant </a:t>
            </a:r>
            <a:r>
              <a:rPr lang="nl-NL" sz="2400" b="1" i="1" dirty="0" smtClean="0"/>
              <a:t> of moerplant</a:t>
            </a:r>
            <a:r>
              <a:rPr lang="nl-NL" sz="2400" i="1" dirty="0" smtClean="0"/>
              <a:t>.</a:t>
            </a:r>
          </a:p>
          <a:p>
            <a:r>
              <a:rPr lang="nl-NL" sz="2400" b="1" u="sng" dirty="0" smtClean="0"/>
              <a:t>Voordelen</a:t>
            </a:r>
            <a:r>
              <a:rPr lang="nl-NL" sz="2400" u="sng" dirty="0"/>
              <a:t>:</a:t>
            </a:r>
            <a:endParaRPr lang="nl-NL" sz="2400" u="sng" dirty="0" smtClean="0"/>
          </a:p>
          <a:p>
            <a:r>
              <a:rPr lang="nl-NL" sz="2400" dirty="0"/>
              <a:t>o</a:t>
            </a:r>
            <a:r>
              <a:rPr lang="nl-NL" sz="2400" dirty="0" smtClean="0"/>
              <a:t>p </a:t>
            </a:r>
            <a:r>
              <a:rPr lang="nl-NL" sz="2400" dirty="0"/>
              <a:t>korte termijn grote nieuwe </a:t>
            </a:r>
            <a:r>
              <a:rPr lang="nl-NL" sz="2400" dirty="0" smtClean="0"/>
              <a:t>planten</a:t>
            </a:r>
          </a:p>
          <a:p>
            <a:r>
              <a:rPr lang="nl-NL" sz="2400" dirty="0"/>
              <a:t>g</a:t>
            </a:r>
            <a:r>
              <a:rPr lang="nl-NL" sz="2400" dirty="0" smtClean="0"/>
              <a:t>een variatieverschillen bij nakomelingen</a:t>
            </a:r>
          </a:p>
          <a:p>
            <a:r>
              <a:rPr lang="nl-NL" sz="2400" b="1" u="sng" dirty="0" smtClean="0"/>
              <a:t>Nadelen:</a:t>
            </a:r>
          </a:p>
          <a:p>
            <a:r>
              <a:rPr lang="nl-NL" sz="2400" dirty="0" smtClean="0"/>
              <a:t>de </a:t>
            </a:r>
            <a:r>
              <a:rPr lang="nl-NL" sz="2400" dirty="0"/>
              <a:t>moederplant </a:t>
            </a:r>
            <a:r>
              <a:rPr lang="nl-NL" sz="2400" dirty="0" smtClean="0"/>
              <a:t>ziek </a:t>
            </a:r>
            <a:r>
              <a:rPr lang="nl-NL" sz="2400" dirty="0" smtClean="0">
                <a:sym typeface="Wingdings" panose="05000000000000000000" pitchFamily="2" charset="2"/>
              </a:rPr>
              <a:t> </a:t>
            </a:r>
            <a:r>
              <a:rPr lang="nl-NL" sz="2400" dirty="0" smtClean="0"/>
              <a:t>de </a:t>
            </a:r>
            <a:r>
              <a:rPr lang="nl-NL" sz="2400" dirty="0"/>
              <a:t>nakomelingen </a:t>
            </a:r>
            <a:r>
              <a:rPr lang="nl-NL" sz="2400" dirty="0" smtClean="0"/>
              <a:t>ook ziek</a:t>
            </a:r>
            <a:endParaRPr lang="nl-NL" sz="2400" dirty="0"/>
          </a:p>
          <a:p>
            <a:r>
              <a:rPr lang="nl-NL" sz="2400" dirty="0"/>
              <a:t>m</a:t>
            </a:r>
            <a:r>
              <a:rPr lang="nl-NL" sz="2400" dirty="0" smtClean="0"/>
              <a:t>eer moederplanten </a:t>
            </a:r>
            <a:r>
              <a:rPr lang="nl-NL" sz="2400" dirty="0"/>
              <a:t>nodig </a:t>
            </a:r>
            <a:r>
              <a:rPr lang="nl-NL" sz="2400" dirty="0" smtClean="0"/>
              <a:t>i.v.m. de generatieve vermeerdering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466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6952" y="332656"/>
            <a:ext cx="5688632" cy="1080120"/>
          </a:xfrm>
        </p:spPr>
        <p:txBody>
          <a:bodyPr/>
          <a:lstStyle/>
          <a:p>
            <a:pPr algn="ctr"/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Manieren van vegetatieve</a:t>
            </a:r>
            <a:b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vermeerdering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772816"/>
            <a:ext cx="6408712" cy="4464496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Stekken</a:t>
            </a:r>
            <a:r>
              <a:rPr lang="nl-NL" dirty="0" smtClean="0"/>
              <a:t> </a:t>
            </a:r>
          </a:p>
          <a:p>
            <a:r>
              <a:rPr lang="nl-NL" sz="2400" dirty="0" smtClean="0"/>
              <a:t>van het </a:t>
            </a:r>
            <a:r>
              <a:rPr lang="nl-NL" sz="2400" dirty="0"/>
              <a:t>uiteinde van een scheut</a:t>
            </a:r>
            <a:r>
              <a:rPr lang="nl-NL" sz="2400" dirty="0" smtClean="0"/>
              <a:t>;</a:t>
            </a:r>
          </a:p>
          <a:p>
            <a:r>
              <a:rPr lang="nl-NL" sz="2400" dirty="0" smtClean="0"/>
              <a:t> </a:t>
            </a:r>
            <a:r>
              <a:rPr lang="nl-NL" sz="2400" dirty="0"/>
              <a:t>van </a:t>
            </a:r>
            <a:r>
              <a:rPr lang="nl-NL" sz="2400" dirty="0" smtClean="0"/>
              <a:t>het </a:t>
            </a:r>
            <a:r>
              <a:rPr lang="nl-NL" sz="2400" dirty="0"/>
              <a:t>middendeel van de </a:t>
            </a:r>
            <a:r>
              <a:rPr lang="nl-NL" sz="2400" dirty="0" smtClean="0"/>
              <a:t>stengel;</a:t>
            </a:r>
          </a:p>
          <a:p>
            <a:r>
              <a:rPr lang="nl-NL" sz="2400" dirty="0" smtClean="0"/>
              <a:t>van het </a:t>
            </a:r>
            <a:r>
              <a:rPr lang="nl-NL" sz="2400" dirty="0"/>
              <a:t>blad</a:t>
            </a:r>
            <a:r>
              <a:rPr lang="nl-NL" sz="2400" dirty="0" smtClean="0"/>
              <a:t>; </a:t>
            </a:r>
          </a:p>
          <a:p>
            <a:r>
              <a:rPr lang="nl-NL" sz="2400" dirty="0" smtClean="0"/>
              <a:t>van okselknoppen</a:t>
            </a:r>
            <a:endParaRPr lang="nl-NL" sz="2400" dirty="0"/>
          </a:p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Scheuren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Oculeren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5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45424" cy="648072"/>
          </a:xfrm>
        </p:spPr>
        <p:txBody>
          <a:bodyPr/>
          <a:lstStyle/>
          <a:p>
            <a:pPr algn="ctr"/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Hortensia stekken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fRWSF9yZos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7446" y="980728"/>
            <a:ext cx="7524778" cy="55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Buxus stekken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4-tHKRExPQ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712" y="1070176"/>
            <a:ext cx="6675476" cy="54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ladstekken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ngVHqjm0Cy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712" y="1168361"/>
            <a:ext cx="6643290" cy="54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2894</TotalTime>
  <Words>260</Words>
  <Application>Microsoft Office PowerPoint</Application>
  <PresentationFormat>Diavoorstelling (4:3)</PresentationFormat>
  <Paragraphs>46</Paragraphs>
  <Slides>17</Slides>
  <Notes>0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1_Kantoorthema</vt:lpstr>
      <vt:lpstr>Kantoorthema</vt:lpstr>
      <vt:lpstr>2_Kantoorthema</vt:lpstr>
      <vt:lpstr>PowerPoint-presentatie</vt:lpstr>
      <vt:lpstr>Hoe teel je  een nieuwe aardappelsoort</vt:lpstr>
      <vt:lpstr>Snijmaisveredeling</vt:lpstr>
      <vt:lpstr>Bestuiving &amp; bevruchting Generatieve vermeerdering</vt:lpstr>
      <vt:lpstr>Vegetatieve vermeerdering</vt:lpstr>
      <vt:lpstr>Manieren van vegetatieve vermeerdering</vt:lpstr>
      <vt:lpstr>Hortensia stekken</vt:lpstr>
      <vt:lpstr>Buxus stekken</vt:lpstr>
      <vt:lpstr>Bladstekken</vt:lpstr>
      <vt:lpstr>Winterstek maken</vt:lpstr>
      <vt:lpstr>Scheuren</vt:lpstr>
      <vt:lpstr>Enten</vt:lpstr>
      <vt:lpstr>Oculeren fruitbomen</vt:lpstr>
      <vt:lpstr>Overige manieren van vegetatieve vermeerdering</vt:lpstr>
      <vt:lpstr>Weefselkweek / “in vitro cultuur”</vt:lpstr>
      <vt:lpstr>Weefselkweek / “in vitro cultuur”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Muhtezan Brkic</dc:creator>
  <cp:lastModifiedBy>Lennart Koomen</cp:lastModifiedBy>
  <cp:revision>215</cp:revision>
  <dcterms:created xsi:type="dcterms:W3CDTF">2011-10-14T07:30:03Z</dcterms:created>
  <dcterms:modified xsi:type="dcterms:W3CDTF">2017-06-19T07:48:52Z</dcterms:modified>
</cp:coreProperties>
</file>